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305" r:id="rId2"/>
    <p:sldId id="283" r:id="rId3"/>
    <p:sldId id="307" r:id="rId4"/>
    <p:sldId id="306" r:id="rId5"/>
    <p:sldId id="310" r:id="rId6"/>
    <p:sldId id="311" r:id="rId7"/>
    <p:sldId id="312" r:id="rId8"/>
    <p:sldId id="313" r:id="rId9"/>
    <p:sldId id="308" r:id="rId10"/>
    <p:sldId id="309" r:id="rId11"/>
    <p:sldId id="314" r:id="rId12"/>
    <p:sldId id="315" r:id="rId13"/>
    <p:sldId id="316" r:id="rId14"/>
    <p:sldId id="317" r:id="rId15"/>
    <p:sldId id="320" r:id="rId16"/>
    <p:sldId id="321" r:id="rId17"/>
    <p:sldId id="318" r:id="rId18"/>
    <p:sldId id="319" r:id="rId19"/>
    <p:sldId id="322" r:id="rId20"/>
    <p:sldId id="32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9 à un nombre.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325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316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11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464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751160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464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455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150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686473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150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141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491 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513196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491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482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11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4004419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830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1714691" y="3228971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839 – 9 = 830 +9 – 9</a:t>
            </a:r>
            <a:endParaRPr lang="fr-FR" sz="4400" dirty="0">
              <a:solidFill>
                <a:srgbClr val="0070C0"/>
              </a:solidFill>
            </a:endParaRP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3649696" y="1154734"/>
            <a:ext cx="541357" cy="3480698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11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702 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9726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033" y="367849"/>
            <a:ext cx="8707967" cy="783102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 pour soustraire 9 à un nombre.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C1A83E38-64A9-51D8-C5F1-C07409A6A263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74 </a:t>
            </a:r>
            <a:r>
              <a:rPr lang="fr-FR" sz="36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 + 1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65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4800C85-A1E0-0A51-DDDB-BC2CE6FA12C7}"/>
              </a:ext>
            </a:extLst>
          </p:cNvPr>
          <p:cNvSpPr txBox="1"/>
          <p:nvPr/>
        </p:nvSpPr>
        <p:spPr>
          <a:xfrm>
            <a:off x="2926080" y="1274246"/>
            <a:ext cx="164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74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C00000"/>
                </a:solidFill>
              </a:rPr>
              <a:t>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5703C9D-4F73-13CE-7046-A698AC80E54C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74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C1CD009A-B3D6-D758-92B6-8ABADB36ABD0}"/>
              </a:ext>
            </a:extLst>
          </p:cNvPr>
          <p:cNvSpPr/>
          <p:nvPr/>
        </p:nvSpPr>
        <p:spPr>
          <a:xfrm flipH="1">
            <a:off x="2651125" y="3902435"/>
            <a:ext cx="35194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8527EFCA-7208-E205-0147-28ED0D64BCB9}"/>
              </a:ext>
            </a:extLst>
          </p:cNvPr>
          <p:cNvSpPr/>
          <p:nvPr/>
        </p:nvSpPr>
        <p:spPr>
          <a:xfrm>
            <a:off x="2689415" y="3879797"/>
            <a:ext cx="622110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5CD368-9AE6-6405-E5F8-E8BD8CFD2514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-10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A93396-C916-378E-40EF-08EB95795B66}"/>
              </a:ext>
            </a:extLst>
          </p:cNvPr>
          <p:cNvSpPr txBox="1"/>
          <p:nvPr/>
        </p:nvSpPr>
        <p:spPr>
          <a:xfrm>
            <a:off x="2420989" y="3268165"/>
            <a:ext cx="5368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A1CB67F-2941-FDE9-3C8B-19588D53D3B1}"/>
              </a:ext>
            </a:extLst>
          </p:cNvPr>
          <p:cNvSpPr txBox="1"/>
          <p:nvPr/>
        </p:nvSpPr>
        <p:spPr>
          <a:xfrm rot="10800000" flipH="1" flipV="1">
            <a:off x="2758311" y="3853125"/>
            <a:ext cx="46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EA3B013-19A0-AA4C-ABA8-5D8B8E9EF53E}"/>
              </a:ext>
            </a:extLst>
          </p:cNvPr>
          <p:cNvCxnSpPr>
            <a:cxnSpLocks/>
          </p:cNvCxnSpPr>
          <p:nvPr/>
        </p:nvCxnSpPr>
        <p:spPr>
          <a:xfrm>
            <a:off x="2689415" y="3675313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27041121-A5FD-2580-320A-2B7CA2B37090}"/>
              </a:ext>
            </a:extLst>
          </p:cNvPr>
          <p:cNvSpPr/>
          <p:nvPr/>
        </p:nvSpPr>
        <p:spPr>
          <a:xfrm flipH="1" flipV="1">
            <a:off x="3149598" y="2552774"/>
            <a:ext cx="3047003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D9C91EF-140E-5856-2329-4D9192D23A20}"/>
              </a:ext>
            </a:extLst>
          </p:cNvPr>
          <p:cNvSpPr txBox="1"/>
          <p:nvPr/>
        </p:nvSpPr>
        <p:spPr>
          <a:xfrm rot="10800000" flipH="1" flipV="1">
            <a:off x="4280149" y="2209582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fr-FR" sz="2000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20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DD604EA-7554-ADAE-4CA6-7C77D256BC80}"/>
              </a:ext>
            </a:extLst>
          </p:cNvPr>
          <p:cNvCxnSpPr/>
          <p:nvPr/>
        </p:nvCxnSpPr>
        <p:spPr>
          <a:xfrm>
            <a:off x="3243382" y="3675313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F171E6E1-EDF5-4091-7F9C-7C80BA47AF0C}"/>
              </a:ext>
            </a:extLst>
          </p:cNvPr>
          <p:cNvCxnSpPr/>
          <p:nvPr/>
        </p:nvCxnSpPr>
        <p:spPr>
          <a:xfrm>
            <a:off x="6155502" y="3675313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3829C379-325A-B942-2C8D-ADBDDBDB5B65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E7AE9BD-E436-759C-8154-CFDD6A0476A7}"/>
              </a:ext>
            </a:extLst>
          </p:cNvPr>
          <p:cNvSpPr txBox="1"/>
          <p:nvPr/>
        </p:nvSpPr>
        <p:spPr>
          <a:xfrm>
            <a:off x="1275468" y="5100935"/>
            <a:ext cx="7133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soustraire 9 à un nombre</a:t>
            </a:r>
            <a:r>
              <a:rPr lang="fr-FR" sz="2800" dirty="0"/>
              <a:t>, on soustrait 10, c’est-à-dire une dizaine, puis on ajoute 1.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238D57-0B6B-7A78-3767-2EDEDA1FBEC6}"/>
              </a:ext>
            </a:extLst>
          </p:cNvPr>
          <p:cNvSpPr txBox="1"/>
          <p:nvPr/>
        </p:nvSpPr>
        <p:spPr>
          <a:xfrm>
            <a:off x="2984583" y="3279187"/>
            <a:ext cx="517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BFA3973-C91C-7797-25B4-A6D150D1BA8B}"/>
              </a:ext>
            </a:extLst>
          </p:cNvPr>
          <p:cNvSpPr txBox="1"/>
          <p:nvPr/>
        </p:nvSpPr>
        <p:spPr>
          <a:xfrm>
            <a:off x="3007741" y="3288137"/>
            <a:ext cx="5175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15641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/>
      <p:bldP spid="16" grpId="0" animBg="1"/>
      <p:bldP spid="18" grpId="0"/>
      <p:bldP spid="26" grpId="0" animBg="1"/>
      <p:bldP spid="27" grpId="0"/>
      <p:bldP spid="5" grpId="0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702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693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79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E5E18-3B8A-2FB3-051D-64890F25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5F429-4414-D0AE-3A43-56CDDB3E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Exemple. 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E3D5EF-70D9-602D-45DA-D4933A71DD6B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123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350BFF1-073D-B974-8E63-3EBA582120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7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168E7-F725-5C5C-E697-F3A55892C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D05EC-F94D-CEA2-2822-2C30E43D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F1EB1C-3B7B-9E2D-D566-B9E95988E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9CDA92-43CF-3189-8EBA-F4B5C9E07133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123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5A5F6B-013F-F64B-BF68-D4FD55569CA1}"/>
              </a:ext>
            </a:extLst>
          </p:cNvPr>
          <p:cNvSpPr txBox="1"/>
          <p:nvPr/>
        </p:nvSpPr>
        <p:spPr>
          <a:xfrm>
            <a:off x="5769309" y="1769742"/>
            <a:ext cx="157975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114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E41CFC1-1542-7874-0E7D-D148C5C26BE8}"/>
              </a:ext>
            </a:extLst>
          </p:cNvPr>
          <p:cNvSpPr txBox="1"/>
          <p:nvPr/>
        </p:nvSpPr>
        <p:spPr>
          <a:xfrm>
            <a:off x="5890181" y="4181454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123</a:t>
            </a:r>
          </a:p>
        </p:txBody>
      </p:sp>
      <p:sp>
        <p:nvSpPr>
          <p:cNvPr id="5" name="Flèche : courbe vers le haut 4">
            <a:extLst>
              <a:ext uri="{FF2B5EF4-FFF2-40B4-BE49-F238E27FC236}">
                <a16:creationId xmlns:a16="http://schemas.microsoft.com/office/drawing/2014/main" id="{00373295-CC11-46BA-1C95-A7EB6908A345}"/>
              </a:ext>
            </a:extLst>
          </p:cNvPr>
          <p:cNvSpPr/>
          <p:nvPr/>
        </p:nvSpPr>
        <p:spPr>
          <a:xfrm flipH="1">
            <a:off x="2627312" y="4831122"/>
            <a:ext cx="35194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lèche : courbe vers le haut 6">
            <a:extLst>
              <a:ext uri="{FF2B5EF4-FFF2-40B4-BE49-F238E27FC236}">
                <a16:creationId xmlns:a16="http://schemas.microsoft.com/office/drawing/2014/main" id="{F56765B0-A9CF-3C3B-A1A5-77762E36C2BE}"/>
              </a:ext>
            </a:extLst>
          </p:cNvPr>
          <p:cNvSpPr/>
          <p:nvPr/>
        </p:nvSpPr>
        <p:spPr>
          <a:xfrm>
            <a:off x="2665602" y="4808484"/>
            <a:ext cx="622110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28947ED-7431-BDE1-0326-7EE6618C5A2C}"/>
              </a:ext>
            </a:extLst>
          </p:cNvPr>
          <p:cNvSpPr txBox="1"/>
          <p:nvPr/>
        </p:nvSpPr>
        <p:spPr>
          <a:xfrm rot="10800000" flipH="1" flipV="1">
            <a:off x="3698682" y="5232976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-10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18B054-53D1-AEC3-3DC2-6A423AFD8840}"/>
              </a:ext>
            </a:extLst>
          </p:cNvPr>
          <p:cNvSpPr txBox="1"/>
          <p:nvPr/>
        </p:nvSpPr>
        <p:spPr>
          <a:xfrm>
            <a:off x="2291015" y="4196852"/>
            <a:ext cx="7419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43BA04D-25BC-5564-AB09-5660955585F9}"/>
              </a:ext>
            </a:extLst>
          </p:cNvPr>
          <p:cNvSpPr txBox="1"/>
          <p:nvPr/>
        </p:nvSpPr>
        <p:spPr>
          <a:xfrm rot="10800000" flipH="1" flipV="1">
            <a:off x="2734498" y="4781812"/>
            <a:ext cx="46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+1 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7E1F5D2-2087-3842-6455-7C400BC9C183}"/>
              </a:ext>
            </a:extLst>
          </p:cNvPr>
          <p:cNvCxnSpPr>
            <a:cxnSpLocks/>
          </p:cNvCxnSpPr>
          <p:nvPr/>
        </p:nvCxnSpPr>
        <p:spPr>
          <a:xfrm>
            <a:off x="2665602" y="4604000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èche : courbe vers le haut 14">
            <a:extLst>
              <a:ext uri="{FF2B5EF4-FFF2-40B4-BE49-F238E27FC236}">
                <a16:creationId xmlns:a16="http://schemas.microsoft.com/office/drawing/2014/main" id="{CB6BDFC6-3A51-197C-46D2-9883A7ACD497}"/>
              </a:ext>
            </a:extLst>
          </p:cNvPr>
          <p:cNvSpPr/>
          <p:nvPr/>
        </p:nvSpPr>
        <p:spPr>
          <a:xfrm flipH="1" flipV="1">
            <a:off x="3125785" y="3481461"/>
            <a:ext cx="3047003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D06BC4-2F9C-DFC7-1B07-6288E5CB492E}"/>
              </a:ext>
            </a:extLst>
          </p:cNvPr>
          <p:cNvSpPr txBox="1"/>
          <p:nvPr/>
        </p:nvSpPr>
        <p:spPr>
          <a:xfrm rot="10800000" flipH="1" flipV="1">
            <a:off x="4256336" y="3138269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fr-FR" sz="2000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20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2294DE1-7E92-2A53-B39D-44A425DF515C}"/>
              </a:ext>
            </a:extLst>
          </p:cNvPr>
          <p:cNvCxnSpPr/>
          <p:nvPr/>
        </p:nvCxnSpPr>
        <p:spPr>
          <a:xfrm>
            <a:off x="3219569" y="4604000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100590C-FBF0-FDAE-636E-DC0EB204673F}"/>
              </a:ext>
            </a:extLst>
          </p:cNvPr>
          <p:cNvCxnSpPr/>
          <p:nvPr/>
        </p:nvCxnSpPr>
        <p:spPr>
          <a:xfrm>
            <a:off x="6131689" y="4604000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C47ECC8-91A5-2DBD-B977-E1518FB94A96}"/>
              </a:ext>
            </a:extLst>
          </p:cNvPr>
          <p:cNvCxnSpPr>
            <a:cxnSpLocks/>
          </p:cNvCxnSpPr>
          <p:nvPr/>
        </p:nvCxnSpPr>
        <p:spPr>
          <a:xfrm>
            <a:off x="2323147" y="4784000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1893D1E8-E01E-E5BB-4D1B-FFA108D97AA6}"/>
              </a:ext>
            </a:extLst>
          </p:cNvPr>
          <p:cNvSpPr txBox="1"/>
          <p:nvPr/>
        </p:nvSpPr>
        <p:spPr>
          <a:xfrm>
            <a:off x="2960770" y="4207874"/>
            <a:ext cx="517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1178214-D5C5-334B-5A27-AF4B20C67717}"/>
              </a:ext>
            </a:extLst>
          </p:cNvPr>
          <p:cNvSpPr txBox="1"/>
          <p:nvPr/>
        </p:nvSpPr>
        <p:spPr>
          <a:xfrm>
            <a:off x="2983927" y="4216824"/>
            <a:ext cx="78960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194523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7" grpId="0" animBg="1"/>
      <p:bldP spid="8" grpId="0"/>
      <p:bldP spid="12" grpId="0" animBg="1"/>
      <p:bldP spid="13" grpId="0"/>
      <p:bldP spid="15" grpId="0" animBg="1"/>
      <p:bldP spid="16" grpId="0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62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2944737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62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365747" y="1750498"/>
            <a:ext cx="10895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8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085882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268829" y="1785431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27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325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16712360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247</Words>
  <Application>Microsoft Office PowerPoint</Application>
  <PresentationFormat>Affichage à l'écran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 pour soustraire 9 à un nombre. </vt:lpstr>
      <vt:lpstr>Exemple. 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43</cp:revision>
  <dcterms:created xsi:type="dcterms:W3CDTF">2023-02-07T14:55:57Z</dcterms:created>
  <dcterms:modified xsi:type="dcterms:W3CDTF">2025-09-15T12:52:29Z</dcterms:modified>
</cp:coreProperties>
</file>